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5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24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246F9-DC81-7B60-91C1-B5FE416E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81F4-C030-C10D-6A90-99F34BC0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9" y="3183567"/>
            <a:ext cx="3095178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6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B673-A0DD-5767-E649-93A36001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A629-6334-17EA-2BD1-15EBA0B8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0" y="3221215"/>
            <a:ext cx="4433029" cy="243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7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92BF-875F-8B10-5FD1-81C78B8EEA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D9588-A219-C891-4A53-E03ABADE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" y="2014978"/>
            <a:ext cx="2143657" cy="442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9837F-003C-98F6-1BD7-B3FBD1D3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5ECA-8303-2D95-CE07-98505DA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69" y="3183567"/>
            <a:ext cx="2923966" cy="25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5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C97A6-84C9-4CD1-AC28-EFF08B965D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3D0A6-752E-21C3-3480-6A77AD91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7" y="3268408"/>
            <a:ext cx="2765133" cy="333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69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AB71-0149-C06F-8A67-43BF7D74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6C56-8436-4B70-F476-BF5F6CDE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87" y="3429000"/>
            <a:ext cx="3564891" cy="185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09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5156</TotalTime>
  <Words>174</Words>
  <Application>Microsoft Office PowerPoint</Application>
  <PresentationFormat>Widescreen</PresentationFormat>
  <Paragraphs>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11 Physical - Pattern</vt:lpstr>
      <vt:lpstr>11 Physical - Example</vt:lpstr>
      <vt:lpstr>12 Layered - Pattern</vt:lpstr>
      <vt:lpstr>12 Layered - Example</vt:lpstr>
      <vt:lpstr>13 Stakeholder - Pattern</vt:lpstr>
      <vt:lpstr>13 Stakeholder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45</cp:revision>
  <dcterms:created xsi:type="dcterms:W3CDTF">2024-09-11T03:26:27Z</dcterms:created>
  <dcterms:modified xsi:type="dcterms:W3CDTF">2024-09-15T12:27:09Z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